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1" r:id="rId9"/>
    <p:sldId id="267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6FA02-0490-4F16-8CAB-EB203571F258}" v="3" dt="2022-06-07T12:56:01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416" y="5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4CBDD4-DD57-4EC6-BFEF-9D8267D77E22}"/>
              </a:ext>
            </a:extLst>
          </p:cNvPr>
          <p:cNvSpPr txBox="1"/>
          <p:nvPr userDrawn="1"/>
        </p:nvSpPr>
        <p:spPr>
          <a:xfrm>
            <a:off x="9964905" y="658213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2A08C-EF94-4A6B-BD12-6461CB40CEE6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1634" y="854516"/>
            <a:ext cx="7830990" cy="12464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 b="0" spc="-300" dirty="0">
                <a:solidFill>
                  <a:schemeClr val="accent4">
                    <a:lumMod val="50000"/>
                  </a:schemeClr>
                </a:solidFill>
              </a:rPr>
              <a:t>전기차 충전소 위치 웹사이트</a:t>
            </a:r>
            <a:endParaRPr lang="ko-KR" altLang="en-US" sz="4000" b="0" spc="-300" dirty="0">
              <a:solidFill>
                <a:schemeClr val="accent4">
                  <a:lumMod val="50000"/>
                </a:schemeClr>
              </a:solidFill>
            </a:endParaRPr>
          </a:p>
          <a:p>
            <a:pPr lvl="0">
              <a:defRPr/>
            </a:pPr>
            <a:r>
              <a:rPr lang="ko-KR" altLang="en-US" sz="2500" b="0" spc="-300" dirty="0" err="1">
                <a:solidFill>
                  <a:schemeClr val="accent4">
                    <a:lumMod val="50000"/>
                  </a:schemeClr>
                </a:solidFill>
              </a:rPr>
              <a:t>캡스톤디자인</a:t>
            </a:r>
            <a:r>
              <a:rPr lang="en-US" altLang="ko-KR" sz="2500" b="0" spc="-300" dirty="0">
                <a:solidFill>
                  <a:schemeClr val="accent4">
                    <a:lumMod val="50000"/>
                  </a:schemeClr>
                </a:solidFill>
              </a:rPr>
              <a:t>2 </a:t>
            </a:r>
            <a:r>
              <a:rPr lang="ko-KR" altLang="en-US" sz="2500" b="0" spc="-300" dirty="0">
                <a:solidFill>
                  <a:schemeClr val="accent4">
                    <a:lumMod val="50000"/>
                  </a:schemeClr>
                </a:solidFill>
              </a:rPr>
              <a:t>중간발표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2370" y="5017684"/>
            <a:ext cx="3632295" cy="1087556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>
                <a:latin typeface="굴림"/>
                <a:ea typeface="굴림"/>
              </a:rPr>
              <a:t>20198033</a:t>
            </a:r>
            <a:r>
              <a:rPr lang="ko-KR" altLang="en-US">
                <a:latin typeface="굴림"/>
                <a:ea typeface="굴림"/>
              </a:rPr>
              <a:t> 정지원</a:t>
            </a:r>
          </a:p>
          <a:p>
            <a:pPr>
              <a:defRPr/>
            </a:pPr>
            <a:r>
              <a:rPr lang="en-US" altLang="ko-KR">
                <a:latin typeface="굴림"/>
                <a:ea typeface="굴림"/>
              </a:rPr>
              <a:t>20171577</a:t>
            </a:r>
            <a:r>
              <a:rPr lang="ko-KR" altLang="en-US">
                <a:latin typeface="굴림"/>
                <a:ea typeface="굴림"/>
              </a:rPr>
              <a:t> 권혁근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694815" y="2916039"/>
            <a:ext cx="2802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Thanks!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0" y="1163320"/>
            <a:ext cx="6096000" cy="5720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040" y="174973"/>
            <a:ext cx="97472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94640" y="1391920"/>
            <a:ext cx="3362689" cy="701040"/>
            <a:chOff x="294640" y="1391920"/>
            <a:chExt cx="3362689" cy="701040"/>
          </a:xfrm>
        </p:grpSpPr>
        <p:sp>
          <p:nvSpPr>
            <p:cNvPr id="6" name="직사각형 5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6609" y="1461105"/>
              <a:ext cx="40730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37649" y="1511607"/>
              <a:ext cx="2519680" cy="448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0" spc="-300">
                  <a:solidFill>
                    <a:schemeClr val="tx2">
                      <a:lumMod val="50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94640" y="2456784"/>
            <a:ext cx="4437528" cy="701040"/>
            <a:chOff x="294640" y="1391920"/>
            <a:chExt cx="4437528" cy="701040"/>
          </a:xfrm>
        </p:grpSpPr>
        <p:sp>
          <p:nvSpPr>
            <p:cNvPr id="15" name="직사각형 14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6609" y="1461105"/>
              <a:ext cx="407306" cy="567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37649" y="1511607"/>
              <a:ext cx="3594519" cy="450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0" spc="-300">
                  <a:solidFill>
                    <a:schemeClr val="tx2">
                      <a:lumMod val="50000"/>
                    </a:schemeClr>
                  </a:solidFill>
                </a:rPr>
                <a:t>시스템 구상도 및 기능 목록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94640" y="3521648"/>
            <a:ext cx="3362689" cy="701040"/>
            <a:chOff x="294640" y="1391920"/>
            <a:chExt cx="3362689" cy="701040"/>
          </a:xfrm>
        </p:grpSpPr>
        <p:sp>
          <p:nvSpPr>
            <p:cNvPr id="19" name="직사각형 18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6609" y="1461105"/>
              <a:ext cx="407306" cy="5696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0" spc="-300">
                  <a:solidFill>
                    <a:schemeClr val="tx2">
                      <a:lumMod val="50000"/>
                    </a:schemeClr>
                  </a:solidFill>
                </a:rPr>
                <a:t>프로젝트 진행 내용</a:t>
              </a:r>
            </a:p>
          </p:txBody>
        </p:sp>
      </p:grpSp>
      <p:sp>
        <p:nvSpPr>
          <p:cNvPr id="31" name="직사각형 1"/>
          <p:cNvSpPr/>
          <p:nvPr/>
        </p:nvSpPr>
        <p:spPr>
          <a:xfrm>
            <a:off x="6096000" y="0"/>
            <a:ext cx="6096000" cy="5244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9999" y="121920"/>
            <a:ext cx="2409916" cy="571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4">
                    <a:lumMod val="50000"/>
                  </a:schemeClr>
                </a:solidFill>
              </a:rPr>
              <a:t>프로젝트 개요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000" y="629175"/>
            <a:ext cx="4457790" cy="292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</a:rPr>
              <a:t>Lorem ipsum dolor sit amet, consectetur adipiscing elit</a:t>
            </a:r>
            <a:endParaRPr lang="ko-KR" altLang="en-US" sz="1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879" y="46855"/>
            <a:ext cx="534211" cy="818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accent4"/>
                </a:solidFill>
              </a:rPr>
              <a:t>1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682248" y="1320838"/>
            <a:ext cx="10708640" cy="4143863"/>
            <a:chOff x="682248" y="1320838"/>
            <a:chExt cx="10708640" cy="4143863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682248" y="2956560"/>
              <a:ext cx="10708640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682248" y="4848013"/>
              <a:ext cx="10708640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20000" y="1367004"/>
              <a:ext cx="51444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-150">
                  <a:solidFill>
                    <a:schemeClr val="accent4">
                      <a:lumMod val="50000"/>
                    </a:schemeClr>
                  </a:solidFill>
                </a:rPr>
                <a:t>001</a:t>
              </a:r>
              <a:endParaRPr lang="ko-KR" altLang="en-US" b="0" spc="-15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70605" y="1367004"/>
              <a:ext cx="41631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-150">
                  <a:solidFill>
                    <a:schemeClr val="accent4">
                      <a:lumMod val="50000"/>
                    </a:schemeClr>
                  </a:solidFill>
                </a:rPr>
                <a:t>&gt;&gt;</a:t>
              </a:r>
              <a:endParaRPr lang="ko-KR" altLang="en-US" b="0" spc="-15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59306" y="1320838"/>
              <a:ext cx="3019646" cy="4489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0" spc="-15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프로젝트 선정이유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259306" y="1866037"/>
              <a:ext cx="8993726" cy="6752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/>
                <a:t>전기차 사용자 및 관심이 증가하기 때문에 전기차 사용에 있어 필수인 전기차 충전소 위치를 제공함으로써 전기차 사용자의 편의를 증가시킨다</a:t>
              </a:r>
              <a:r>
                <a:rPr lang="en-US" altLang="ko-KR" sz="1600" b="0" spc="-150"/>
                <a:t>.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0000" y="3187783"/>
              <a:ext cx="51444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-150">
                  <a:solidFill>
                    <a:schemeClr val="accent4">
                      <a:lumMod val="50000"/>
                    </a:schemeClr>
                  </a:solidFill>
                </a:rPr>
                <a:t>002</a:t>
              </a:r>
              <a:endParaRPr lang="ko-KR" altLang="en-US" b="0" spc="-15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70605" y="3187783"/>
              <a:ext cx="41631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-150">
                  <a:solidFill>
                    <a:schemeClr val="accent4">
                      <a:lumMod val="50000"/>
                    </a:schemeClr>
                  </a:solidFill>
                </a:rPr>
                <a:t>&gt;&gt;</a:t>
              </a:r>
              <a:endParaRPr lang="ko-KR" altLang="en-US" b="0" spc="-15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259306" y="3141617"/>
              <a:ext cx="3019646" cy="447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0" spc="-15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프로젝트 목표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59306" y="3686816"/>
              <a:ext cx="8993726" cy="6737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/>
                <a:t>전기차 충전소 위치</a:t>
              </a:r>
              <a:r>
                <a:rPr lang="en-US" altLang="ko-KR" sz="1600" b="0" spc="-150"/>
                <a:t>,</a:t>
              </a:r>
              <a:r>
                <a:rPr lang="ko-KR" altLang="en-US" sz="1600" b="0" spc="-150"/>
                <a:t>상태</a:t>
              </a:r>
              <a:r>
                <a:rPr lang="en-US" altLang="ko-KR" sz="1600" b="0" spc="-150"/>
                <a:t>,</a:t>
              </a:r>
              <a:r>
                <a:rPr lang="ko-KR" altLang="en-US" sz="1600" b="0" spc="-150"/>
                <a:t>가격 등을 지도 </a:t>
              </a:r>
              <a:r>
                <a:rPr lang="en-US" altLang="ko-KR" sz="1600" b="0" spc="-150"/>
                <a:t>api</a:t>
              </a:r>
              <a:r>
                <a:rPr lang="ko-KR" altLang="en-US" sz="1600" b="0" spc="-150"/>
                <a:t>를 이용하여 지도의 표시함으로써 정보를 한눈에 알아볼수 있도록 제작하여 필요한 정보를 제공한다</a:t>
              </a:r>
              <a:r>
                <a:rPr lang="en-US" altLang="ko-KR" sz="1600" b="0" spc="-150"/>
                <a:t>.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20000" y="5049202"/>
              <a:ext cx="514440" cy="3590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-150">
                  <a:solidFill>
                    <a:schemeClr val="accent4">
                      <a:lumMod val="50000"/>
                    </a:schemeClr>
                  </a:solidFill>
                </a:rPr>
                <a:t>003</a:t>
              </a:r>
              <a:endParaRPr lang="ko-KR" altLang="en-US" b="0" spc="-15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570605" y="5049202"/>
              <a:ext cx="416310" cy="3590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-150">
                  <a:solidFill>
                    <a:schemeClr val="accent4">
                      <a:lumMod val="50000"/>
                    </a:schemeClr>
                  </a:solidFill>
                </a:rPr>
                <a:t>&gt;&gt;</a:t>
              </a:r>
              <a:endParaRPr lang="ko-KR" altLang="en-US" b="0" spc="-15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59306" y="5003036"/>
              <a:ext cx="30196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0" spc="-15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개발 환경</a:t>
              </a:r>
            </a:p>
          </p:txBody>
        </p:sp>
      </p:grpSp>
      <p:pic>
        <p:nvPicPr>
          <p:cNvPr id="80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46040" y="5461073"/>
            <a:ext cx="937591" cy="1074098"/>
          </a:xfrm>
          <a:prstGeom prst="rect">
            <a:avLst/>
          </a:prstGeom>
        </p:spPr>
      </p:pic>
      <p:pic>
        <p:nvPicPr>
          <p:cNvPr id="81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7397" y="5496492"/>
            <a:ext cx="891778" cy="1062092"/>
          </a:xfrm>
          <a:prstGeom prst="rect">
            <a:avLst/>
          </a:prstGeom>
        </p:spPr>
      </p:pic>
      <p:pic>
        <p:nvPicPr>
          <p:cNvPr id="82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6937" y="5542967"/>
            <a:ext cx="829436" cy="921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18095" y="183088"/>
            <a:ext cx="2410004" cy="5770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4">
                    <a:lumMod val="50000"/>
                  </a:schemeClr>
                </a:solidFill>
              </a:rPr>
              <a:t>시스템 구상도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000" y="629175"/>
            <a:ext cx="238215" cy="292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1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879" y="46855"/>
            <a:ext cx="1077136" cy="818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accent4"/>
                </a:solidFill>
              </a:rPr>
              <a:t>2-1</a:t>
            </a:r>
          </a:p>
        </p:txBody>
      </p:sp>
      <p:pic>
        <p:nvPicPr>
          <p:cNvPr id="43" name="그림 42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966851" y="1463209"/>
            <a:ext cx="10621586" cy="487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16952" y="183622"/>
            <a:ext cx="2408263" cy="5764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4">
                    <a:lumMod val="50000"/>
                  </a:schemeClr>
                </a:solidFill>
              </a:rPr>
              <a:t>주요 기능목록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879" y="46855"/>
            <a:ext cx="1077136" cy="818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accent4"/>
                </a:solidFill>
              </a:rPr>
              <a:t>2-2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682248" y="2956560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682248" y="4848013"/>
            <a:ext cx="1070864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20000" y="1367004"/>
            <a:ext cx="5144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chemeClr val="accent4">
                    <a:lumMod val="50000"/>
                  </a:schemeClr>
                </a:solidFill>
              </a:rPr>
              <a:t>001</a:t>
            </a:r>
            <a:endParaRPr lang="ko-KR" altLang="en-US" b="0" spc="-15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70605" y="1367004"/>
            <a:ext cx="4163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b="0" spc="-15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59306" y="1320838"/>
            <a:ext cx="3019646" cy="448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0" spc="-15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지도 정보표시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59306" y="1866037"/>
            <a:ext cx="8993726" cy="379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1600" b="0" spc="-150"/>
              <a:t>-</a:t>
            </a:r>
            <a:r>
              <a:rPr lang="ko-KR" altLang="en-US" sz="1600" b="0" spc="-150"/>
              <a:t> 카카오 무료 맵 </a:t>
            </a:r>
            <a:r>
              <a:rPr lang="en-US" altLang="ko-KR" sz="1600" b="0" spc="-150"/>
              <a:t>api</a:t>
            </a:r>
            <a:r>
              <a:rPr lang="ko-KR" altLang="en-US" sz="1600" b="0" spc="-150"/>
              <a:t>를 사용하여 지도 정보 표시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20000" y="3187783"/>
            <a:ext cx="5144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chemeClr val="accent4">
                    <a:lumMod val="50000"/>
                  </a:schemeClr>
                </a:solidFill>
              </a:rPr>
              <a:t>002</a:t>
            </a:r>
            <a:endParaRPr lang="ko-KR" altLang="en-US" b="0" spc="-15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70605" y="3187783"/>
            <a:ext cx="4163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b="0" spc="-15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259305" y="3141617"/>
            <a:ext cx="5405265" cy="447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0" spc="-15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전기차 충전소 위치 마커표시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259306" y="3686816"/>
            <a:ext cx="8993726" cy="378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1600" b="0" spc="-150"/>
              <a:t>-</a:t>
            </a:r>
            <a:r>
              <a:rPr lang="ko-KR" altLang="en-US" sz="1600" b="0" spc="-150"/>
              <a:t> 전기차 충전소 위치를 지도상 좌표를 통해 마커로 표시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20000" y="5049202"/>
            <a:ext cx="514440" cy="3590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chemeClr val="accent4">
                    <a:lumMod val="50000"/>
                  </a:schemeClr>
                </a:solidFill>
              </a:rPr>
              <a:t>003</a:t>
            </a:r>
            <a:endParaRPr lang="ko-KR" altLang="en-US" b="0" spc="-15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570605" y="5049202"/>
            <a:ext cx="416310" cy="3590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b="0" spc="-15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259306" y="5003036"/>
            <a:ext cx="4382857" cy="45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0" spc="-15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마커의 마우스 이벤트 표시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259306" y="5548235"/>
            <a:ext cx="8993726" cy="383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1600" b="0" spc="-150"/>
              <a:t>-</a:t>
            </a:r>
            <a:r>
              <a:rPr lang="ko-KR" altLang="en-US" sz="1600" b="0" spc="-150"/>
              <a:t>마커의 마우스를 가까이 가져갔을때 마커의 위치한 전기차 충전소의 이름</a:t>
            </a:r>
            <a:r>
              <a:rPr lang="en-US" altLang="ko-KR" sz="1600" b="0" spc="-150"/>
              <a:t>,</a:t>
            </a:r>
            <a:r>
              <a:rPr lang="ko-KR" altLang="en-US" sz="1600" b="0" spc="-150"/>
              <a:t>상태 등을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9999" y="121920"/>
            <a:ext cx="3124290" cy="571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4">
                    <a:lumMod val="50000"/>
                  </a:schemeClr>
                </a:solidFill>
              </a:rPr>
              <a:t>프로젝트 진행내용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000" y="629175"/>
            <a:ext cx="238215" cy="292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14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5879" y="46855"/>
            <a:ext cx="534211" cy="818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accent4"/>
                </a:solidFill>
              </a:rPr>
              <a:t>3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522254"/>
            <a:ext cx="4883420" cy="50572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20" y="529679"/>
            <a:ext cx="5735400" cy="6119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9999" y="121920"/>
            <a:ext cx="3124291" cy="571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4">
                    <a:lumMod val="50000"/>
                  </a:schemeClr>
                </a:solidFill>
              </a:rPr>
              <a:t>프로젝트 진행내용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879" y="46855"/>
            <a:ext cx="534211" cy="818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accent4"/>
                </a:solidFill>
              </a:rPr>
              <a:t>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8D4747-DAF7-32E7-3F61-40D159691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" y="1220459"/>
            <a:ext cx="11446743" cy="50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9999" y="121920"/>
            <a:ext cx="3124291" cy="571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4">
                    <a:lumMod val="50000"/>
                  </a:schemeClr>
                </a:solidFill>
              </a:rPr>
              <a:t>프로젝트 진행내용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879" y="46855"/>
            <a:ext cx="534211" cy="818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chemeClr val="accent4"/>
                </a:solidFill>
              </a:rPr>
              <a:t>3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66915D2-F5F7-1E4A-FDE2-6FDB030B6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2" y="1267162"/>
            <a:ext cx="6824382" cy="5468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16952" y="183622"/>
            <a:ext cx="32335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 dirty="0">
                <a:solidFill>
                  <a:schemeClr val="accent4">
                    <a:lumMod val="50000"/>
                  </a:schemeClr>
                </a:solidFill>
              </a:rPr>
              <a:t>프로그램 데모영상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</a:p>
        </p:txBody>
      </p:sp>
      <p:pic>
        <p:nvPicPr>
          <p:cNvPr id="5" name="캡스톤 중간발표">
            <a:hlinkClick r:id="" action="ppaction://media"/>
            <a:extLst>
              <a:ext uri="{FF2B5EF4-FFF2-40B4-BE49-F238E27FC236}">
                <a16:creationId xmlns:a16="http://schemas.microsoft.com/office/drawing/2014/main" id="{5829088E-DCDD-CBCC-CC1C-046B5A850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321" y="1346200"/>
            <a:ext cx="11455686" cy="44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3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165</Words>
  <Application>Microsoft Office PowerPoint</Application>
  <PresentationFormat>와이드스크린</PresentationFormat>
  <Paragraphs>52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굴림</vt:lpstr>
      <vt:lpstr>나눔스퀘어 Bold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 혁근</cp:lastModifiedBy>
  <cp:revision>44</cp:revision>
  <dcterms:created xsi:type="dcterms:W3CDTF">2020-12-13T00:02:47Z</dcterms:created>
  <dcterms:modified xsi:type="dcterms:W3CDTF">2022-09-02T04:18:35Z</dcterms:modified>
  <cp:version>1000.0000.01</cp:version>
</cp:coreProperties>
</file>